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4" r:id="rId6"/>
    <p:sldId id="262" r:id="rId7"/>
    <p:sldId id="265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59585-EE48-4316-B551-C13DDF2AE26B}" type="datetimeFigureOut">
              <a:rPr lang="en-GB" smtClean="0"/>
              <a:t>23/02/2017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0894-E2DA-4A1D-9254-FFF137CBD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399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59585-EE48-4316-B551-C13DDF2AE26B}" type="datetimeFigureOut">
              <a:rPr lang="en-GB" smtClean="0"/>
              <a:t>23/02/2017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0894-E2DA-4A1D-9254-FFF137CBD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948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59585-EE48-4316-B551-C13DDF2AE26B}" type="datetimeFigureOut">
              <a:rPr lang="en-GB" smtClean="0"/>
              <a:t>23/02/2017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0894-E2DA-4A1D-9254-FFF137CBD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3042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59585-EE48-4316-B551-C13DDF2AE26B}" type="datetimeFigureOut">
              <a:rPr lang="en-GB" smtClean="0"/>
              <a:t>23/02/2017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0894-E2DA-4A1D-9254-FFF137CBD57B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419284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59585-EE48-4316-B551-C13DDF2AE26B}" type="datetimeFigureOut">
              <a:rPr lang="en-GB" smtClean="0"/>
              <a:t>23/02/2017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0894-E2DA-4A1D-9254-FFF137CBD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7940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59585-EE48-4316-B551-C13DDF2AE26B}" type="datetimeFigureOut">
              <a:rPr lang="en-GB" smtClean="0"/>
              <a:t>23/02/2017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0894-E2DA-4A1D-9254-FFF137CBD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9173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59585-EE48-4316-B551-C13DDF2AE26B}" type="datetimeFigureOut">
              <a:rPr lang="en-GB" smtClean="0"/>
              <a:t>23/02/2017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0894-E2DA-4A1D-9254-FFF137CBD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9403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59585-EE48-4316-B551-C13DDF2AE26B}" type="datetimeFigureOut">
              <a:rPr lang="en-GB" smtClean="0"/>
              <a:t>23/02/2017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0894-E2DA-4A1D-9254-FFF137CBD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85491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59585-EE48-4316-B551-C13DDF2AE26B}" type="datetimeFigureOut">
              <a:rPr lang="en-GB" smtClean="0"/>
              <a:t>23/02/2017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0894-E2DA-4A1D-9254-FFF137CBD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8189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59585-EE48-4316-B551-C13DDF2AE26B}" type="datetimeFigureOut">
              <a:rPr lang="en-GB" smtClean="0"/>
              <a:t>23/02/2017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0894-E2DA-4A1D-9254-FFF137CBD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057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59585-EE48-4316-B551-C13DDF2AE26B}" type="datetimeFigureOut">
              <a:rPr lang="en-GB" smtClean="0"/>
              <a:t>23/02/2017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0894-E2DA-4A1D-9254-FFF137CBD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1421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59585-EE48-4316-B551-C13DDF2AE26B}" type="datetimeFigureOut">
              <a:rPr lang="en-GB" smtClean="0"/>
              <a:t>23/02/2017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0894-E2DA-4A1D-9254-FFF137CBD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3343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59585-EE48-4316-B551-C13DDF2AE26B}" type="datetimeFigureOut">
              <a:rPr lang="en-GB" smtClean="0"/>
              <a:t>23/02/2017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0894-E2DA-4A1D-9254-FFF137CBD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63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59585-EE48-4316-B551-C13DDF2AE26B}" type="datetimeFigureOut">
              <a:rPr lang="en-GB" smtClean="0"/>
              <a:t>23/02/2017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0894-E2DA-4A1D-9254-FFF137CBD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6782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59585-EE48-4316-B551-C13DDF2AE26B}" type="datetimeFigureOut">
              <a:rPr lang="en-GB" smtClean="0"/>
              <a:t>23/02/2017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0894-E2DA-4A1D-9254-FFF137CBD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840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59585-EE48-4316-B551-C13DDF2AE26B}" type="datetimeFigureOut">
              <a:rPr lang="en-GB" smtClean="0"/>
              <a:t>23/02/2017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0894-E2DA-4A1D-9254-FFF137CBD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9259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59585-EE48-4316-B551-C13DDF2AE26B}" type="datetimeFigureOut">
              <a:rPr lang="en-GB" smtClean="0"/>
              <a:t>23/02/2017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0894-E2DA-4A1D-9254-FFF137CBD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4610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7359585-EE48-4316-B551-C13DDF2AE26B}" type="datetimeFigureOut">
              <a:rPr lang="en-GB" smtClean="0"/>
              <a:t>23/02/2017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40894-E2DA-4A1D-9254-FFF137CBD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2000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9928" y="2857496"/>
            <a:ext cx="26661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>
                <a:latin typeface="Anglodavek" panose="02000500000000000000" pitchFamily="2" charset="0"/>
              </a:rPr>
              <a:t>TEAM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28031" y="1306520"/>
            <a:ext cx="173208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9900" dirty="0">
                <a:latin typeface="Anglodavek" panose="02000500000000000000" pitchFamily="2" charset="0"/>
              </a:rPr>
              <a:t>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61085" y="48181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3670868" y="3936362"/>
            <a:ext cx="4661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By Ethan Audley, Elliot Bowman, Jacob Major and Jonathan Morgan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50834" y="583846"/>
            <a:ext cx="1287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nglodavek" panose="02000500000000000000" pitchFamily="2" charset="0"/>
              </a:rPr>
              <a:t>TEAM</a:t>
            </a:r>
            <a:endParaRPr lang="en-GB" sz="7200" dirty="0">
              <a:latin typeface="Anglodavek" panose="020005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84242" y="0"/>
            <a:ext cx="708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latin typeface="Anglodavek" panose="02000500000000000000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52198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3638" y="468356"/>
            <a:ext cx="9404723" cy="1400530"/>
          </a:xfrm>
        </p:spPr>
        <p:txBody>
          <a:bodyPr/>
          <a:lstStyle/>
          <a:p>
            <a:pPr algn="ctr"/>
            <a:r>
              <a:rPr lang="en-GB" dirty="0">
                <a:latin typeface="Anglodavek" panose="02000500000000000000" pitchFamily="2" charset="0"/>
              </a:rPr>
              <a:t>Introduction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61085" y="48181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0050834" y="583846"/>
            <a:ext cx="1287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nglodavek" panose="02000500000000000000" pitchFamily="2" charset="0"/>
              </a:rPr>
              <a:t>TEAM</a:t>
            </a:r>
            <a:endParaRPr lang="en-GB" sz="7200" dirty="0">
              <a:latin typeface="Anglodavek" panose="020005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984242" y="0"/>
            <a:ext cx="708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latin typeface="Anglodavek" panose="02000500000000000000" pitchFamily="2" charset="0"/>
              </a:rPr>
              <a:t>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1618" y="1868886"/>
            <a:ext cx="63480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Team Roles Who We 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	Jonathan Morgan </a:t>
            </a:r>
          </a:p>
          <a:p>
            <a:r>
              <a:rPr lang="en-GB" dirty="0"/>
              <a:t>		Job Role: Project Manager</a:t>
            </a:r>
          </a:p>
          <a:p>
            <a:r>
              <a:rPr lang="en-GB" dirty="0"/>
              <a:t>		: Level Design , Item Pickups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  Elliott Bowman</a:t>
            </a:r>
          </a:p>
          <a:p>
            <a:r>
              <a:rPr lang="en-GB" dirty="0"/>
              <a:t>		Job Role: Secretary</a:t>
            </a:r>
          </a:p>
          <a:p>
            <a:r>
              <a:rPr lang="en-GB" dirty="0"/>
              <a:t>		: Time Rewind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  Ethan Audley</a:t>
            </a:r>
          </a:p>
          <a:p>
            <a:pPr lvl="1"/>
            <a:r>
              <a:rPr lang="en-GB" dirty="0"/>
              <a:t>	: UI Designer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  Jacob Major</a:t>
            </a:r>
          </a:p>
          <a:p>
            <a:pPr lvl="2"/>
            <a:r>
              <a:rPr lang="en-GB" dirty="0"/>
              <a:t>Job Role : Chairman</a:t>
            </a:r>
          </a:p>
          <a:p>
            <a:pPr lvl="2"/>
            <a:r>
              <a:rPr lang="en-GB" dirty="0"/>
              <a:t>: Characters , AI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49772" y="1868886"/>
            <a:ext cx="58104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What our game is: </a:t>
            </a:r>
          </a:p>
          <a:p>
            <a:r>
              <a:rPr lang="en-GB" dirty="0"/>
              <a:t>Stealth dungeon game. Find your way through the dungeon and escape, without being scene by the enemy skeletons. </a:t>
            </a:r>
          </a:p>
          <a:p>
            <a:endParaRPr lang="en-GB" dirty="0"/>
          </a:p>
          <a:p>
            <a:r>
              <a:rPr lang="en-GB" u="sng" dirty="0"/>
              <a:t>What Makes our game unique:</a:t>
            </a:r>
          </a:p>
          <a:p>
            <a:r>
              <a:rPr lang="en-GB" dirty="0"/>
              <a:t>Use the character’s unique abilities, such as time rewinding, to avoid any deaths or trapped situations.</a:t>
            </a:r>
          </a:p>
          <a:p>
            <a:endParaRPr lang="en-GB" u="sng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9044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2069" y="320772"/>
            <a:ext cx="3187861" cy="766075"/>
          </a:xfrm>
        </p:spPr>
        <p:txBody>
          <a:bodyPr/>
          <a:lstStyle/>
          <a:p>
            <a:pPr algn="ctr"/>
            <a:r>
              <a:rPr lang="en-GB" dirty="0">
                <a:latin typeface="Anglodavek" panose="02000500000000000000" pitchFamily="2" charset="0"/>
              </a:rPr>
              <a:t>Platform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050834" y="583846"/>
            <a:ext cx="1287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nglodavek" panose="02000500000000000000" pitchFamily="2" charset="0"/>
              </a:rPr>
              <a:t>TEAM</a:t>
            </a:r>
            <a:endParaRPr lang="en-GB" sz="7200" dirty="0">
              <a:latin typeface="Anglodavek" panose="020005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84242" y="0"/>
            <a:ext cx="708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latin typeface="Anglodavek" panose="02000500000000000000" pitchFamily="2" charset="0"/>
              </a:rPr>
              <a:t>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3047" y="1670538"/>
            <a:ext cx="65733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Platform: </a:t>
            </a:r>
          </a:p>
          <a:p>
            <a:r>
              <a:rPr lang="en-GB" dirty="0"/>
              <a:t>	The Game will be available on Android devices and 	possibly iOS in the near future.</a:t>
            </a:r>
          </a:p>
          <a:p>
            <a:endParaRPr lang="en-GB" dirty="0"/>
          </a:p>
          <a:p>
            <a:r>
              <a:rPr lang="en-GB" dirty="0"/>
              <a:t>Genre:</a:t>
            </a:r>
          </a:p>
          <a:p>
            <a:r>
              <a:rPr lang="en-GB" dirty="0"/>
              <a:t>	Third-person isometric stealth game.</a:t>
            </a:r>
          </a:p>
          <a:p>
            <a:r>
              <a:rPr lang="en-GB" dirty="0"/>
              <a:t>	Intended audience 8+ due to some aspects of 	violence. </a:t>
            </a:r>
          </a:p>
          <a:p>
            <a:endParaRPr lang="en-GB" dirty="0"/>
          </a:p>
          <a:p>
            <a:r>
              <a:rPr lang="en-GB" dirty="0"/>
              <a:t>Modes:</a:t>
            </a:r>
          </a:p>
          <a:p>
            <a:r>
              <a:rPr lang="en-GB" dirty="0"/>
              <a:t>	Single-Player Game. Time Scores.</a:t>
            </a:r>
          </a:p>
          <a:p>
            <a:endParaRPr lang="en-GB" dirty="0"/>
          </a:p>
          <a:p>
            <a:r>
              <a:rPr lang="en-GB" dirty="0"/>
              <a:t>Engine:</a:t>
            </a:r>
          </a:p>
          <a:p>
            <a:r>
              <a:rPr lang="en-GB" dirty="0"/>
              <a:t>	Unity 5.5</a:t>
            </a:r>
          </a:p>
        </p:txBody>
      </p:sp>
      <p:pic>
        <p:nvPicPr>
          <p:cNvPr id="1026" name="Picture 2" descr="Image result for android pho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174046" y="2826119"/>
            <a:ext cx="2317870" cy="471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un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165" y="5096261"/>
            <a:ext cx="3768050" cy="137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09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1441" y="296063"/>
            <a:ext cx="3459866" cy="815493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latin typeface="Anglodavek" panose="02000500000000000000" pitchFamily="2" charset="0"/>
              </a:rPr>
              <a:t>Characters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26677" y="1586961"/>
            <a:ext cx="36638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Controlled by joy stick and the press of an on screen buttons for other 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Will be able to pick up items which are accessible via an inventory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615645" y="1111556"/>
            <a:ext cx="1435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Protagonist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94154" y="1071320"/>
            <a:ext cx="188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Antagonist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23" y="1586961"/>
            <a:ext cx="1835107" cy="48984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569" y="1586961"/>
            <a:ext cx="1895475" cy="48291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073884" y="1665554"/>
            <a:ext cx="3663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677" y="3631762"/>
            <a:ext cx="4275340" cy="278437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746392" y="1480888"/>
            <a:ext cx="36638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Able to detect the protagonist via a field of view and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Once spotted protagonist, will chase until either defeated or to far away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10050834" y="583846"/>
            <a:ext cx="1287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nglodavek" panose="02000500000000000000" pitchFamily="2" charset="0"/>
              </a:rPr>
              <a:t>TEAM</a:t>
            </a:r>
            <a:endParaRPr lang="en-GB" sz="7200" dirty="0">
              <a:latin typeface="Anglodavek" panose="02000500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984242" y="0"/>
            <a:ext cx="708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latin typeface="Anglodavek" panose="02000500000000000000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483260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5396" y="299032"/>
            <a:ext cx="9404723" cy="980428"/>
          </a:xfrm>
        </p:spPr>
        <p:txBody>
          <a:bodyPr/>
          <a:lstStyle/>
          <a:p>
            <a:pPr algn="ctr"/>
            <a:r>
              <a:rPr lang="en-GB" dirty="0">
                <a:latin typeface="Anglodavek" panose="02000500000000000000" pitchFamily="2" charset="0"/>
              </a:rPr>
              <a:t>Level Design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050834" y="583846"/>
            <a:ext cx="1287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nglodavek" panose="02000500000000000000" pitchFamily="2" charset="0"/>
              </a:rPr>
              <a:t>TEAM</a:t>
            </a:r>
            <a:endParaRPr lang="en-GB" sz="7200" dirty="0">
              <a:latin typeface="Anglodavek" panose="020005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84242" y="0"/>
            <a:ext cx="708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latin typeface="Anglodavek" panose="02000500000000000000" pitchFamily="2" charset="0"/>
              </a:rPr>
              <a:t>4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5745" t="14861" r="20467" b="45385"/>
          <a:stretch/>
        </p:blipFill>
        <p:spPr>
          <a:xfrm>
            <a:off x="5451231" y="1564273"/>
            <a:ext cx="6435970" cy="16338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4952" t="15139" r="26875" b="43333"/>
          <a:stretch/>
        </p:blipFill>
        <p:spPr>
          <a:xfrm>
            <a:off x="191893" y="4097217"/>
            <a:ext cx="5126250" cy="23299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18317" t="13611" r="28203" b="40256"/>
          <a:stretch/>
        </p:blipFill>
        <p:spPr>
          <a:xfrm>
            <a:off x="5451231" y="3298580"/>
            <a:ext cx="6435970" cy="31637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49219" t="13333" r="29976" b="41282"/>
          <a:stretch/>
        </p:blipFill>
        <p:spPr>
          <a:xfrm>
            <a:off x="3320800" y="1564274"/>
            <a:ext cx="1997344" cy="24508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1082" y="1564273"/>
            <a:ext cx="29366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Level Design: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All levels connected by main hub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Portals take the player between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Each level will be set out with many items and strategically-placed enemies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240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2089" y="192417"/>
            <a:ext cx="3459866" cy="815493"/>
          </a:xfrm>
        </p:spPr>
        <p:txBody>
          <a:bodyPr/>
          <a:lstStyle/>
          <a:p>
            <a:pPr algn="ctr"/>
            <a:r>
              <a:rPr lang="en-GB" dirty="0">
                <a:latin typeface="Anglodavek" panose="02000500000000000000" pitchFamily="2" charset="0"/>
              </a:rPr>
              <a:t>The Game</a:t>
            </a:r>
          </a:p>
        </p:txBody>
      </p:sp>
      <p:sp>
        <p:nvSpPr>
          <p:cNvPr id="3" name="Rectangle 2"/>
          <p:cNvSpPr/>
          <p:nvPr/>
        </p:nvSpPr>
        <p:spPr>
          <a:xfrm>
            <a:off x="477270" y="4598042"/>
            <a:ext cx="430574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u="sng" dirty="0"/>
              <a:t>Why you would want to play this</a:t>
            </a:r>
          </a:p>
          <a:p>
            <a:endParaRPr lang="en-GB" u="sng" dirty="0"/>
          </a:p>
          <a:p>
            <a:r>
              <a:rPr lang="en-GB" dirty="0"/>
              <a:t>Key gameplay mechanics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Smooth character movements / animations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Enemy pathfinding and combat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Time manipulation mechanic</a:t>
            </a:r>
          </a:p>
          <a:p>
            <a:endParaRPr lang="en-GB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74" y="1474635"/>
            <a:ext cx="4286250" cy="28575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050834" y="583846"/>
            <a:ext cx="1287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nglodavek" panose="02000500000000000000" pitchFamily="2" charset="0"/>
              </a:rPr>
              <a:t>TEAM</a:t>
            </a:r>
            <a:endParaRPr lang="en-GB" sz="7200" dirty="0">
              <a:latin typeface="Anglodavek" panose="020005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984242" y="0"/>
            <a:ext cx="708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latin typeface="Anglodavek" panose="02000500000000000000" pitchFamily="2" charset="0"/>
              </a:rPr>
              <a:t>4</a:t>
            </a:r>
          </a:p>
        </p:txBody>
      </p:sp>
      <p:pic>
        <p:nvPicPr>
          <p:cNvPr id="1026" name="Picture 2" descr="https://thumbs.gfycat.com/ImperfectShamelessArgentineruddyduck-size_restricted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456" y="1474635"/>
            <a:ext cx="4803094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253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176346" y="192417"/>
            <a:ext cx="3635609" cy="815493"/>
          </a:xfrm>
        </p:spPr>
        <p:txBody>
          <a:bodyPr/>
          <a:lstStyle/>
          <a:p>
            <a:pPr algn="ctr"/>
            <a:r>
              <a:rPr lang="en-GB" dirty="0">
                <a:latin typeface="Anglodavek" panose="02000500000000000000" pitchFamily="2" charset="0"/>
              </a:rPr>
              <a:t>What’s next?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50834" y="583846"/>
            <a:ext cx="1287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nglodavek" panose="02000500000000000000" pitchFamily="2" charset="0"/>
              </a:rPr>
              <a:t>TEAM</a:t>
            </a:r>
            <a:endParaRPr lang="en-GB" sz="7200" dirty="0">
              <a:latin typeface="Anglodavek" panose="020005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984242" y="0"/>
            <a:ext cx="708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latin typeface="Anglodavek" panose="02000500000000000000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403576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0137" y="1933664"/>
            <a:ext cx="4154489" cy="945259"/>
          </a:xfrm>
        </p:spPr>
        <p:txBody>
          <a:bodyPr/>
          <a:lstStyle/>
          <a:p>
            <a:pPr algn="ctr"/>
            <a:r>
              <a:rPr lang="en-GB" dirty="0">
                <a:latin typeface="Anglodavek" panose="02000500000000000000" pitchFamily="2" charset="0"/>
              </a:rPr>
              <a:t>TEAM 4 DEMO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050834" y="583846"/>
            <a:ext cx="1287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nglodavek" panose="02000500000000000000" pitchFamily="2" charset="0"/>
              </a:rPr>
              <a:t>TEAM</a:t>
            </a:r>
            <a:endParaRPr lang="en-GB" sz="7200" dirty="0">
              <a:latin typeface="Anglodavek" panose="020005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84242" y="0"/>
            <a:ext cx="708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latin typeface="Anglodavek" panose="02000500000000000000" pitchFamily="2" charset="0"/>
              </a:rPr>
              <a:t>4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670" y="2585039"/>
            <a:ext cx="3732775" cy="235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9328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528</TotalTime>
  <Words>207</Words>
  <Application>Microsoft Office PowerPoint</Application>
  <PresentationFormat>Widescreen</PresentationFormat>
  <Paragraphs>73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Anglodavek</vt:lpstr>
      <vt:lpstr>Arial</vt:lpstr>
      <vt:lpstr>Century Gothic</vt:lpstr>
      <vt:lpstr>Wingdings 3</vt:lpstr>
      <vt:lpstr>Ion</vt:lpstr>
      <vt:lpstr>PowerPoint Presentation</vt:lpstr>
      <vt:lpstr>Introduction</vt:lpstr>
      <vt:lpstr>Platform</vt:lpstr>
      <vt:lpstr>Characters</vt:lpstr>
      <vt:lpstr>Level Design </vt:lpstr>
      <vt:lpstr>The Game</vt:lpstr>
      <vt:lpstr>What’s next?</vt:lpstr>
      <vt:lpstr>TEAM 4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morgan</dc:creator>
  <cp:lastModifiedBy>jon morgan</cp:lastModifiedBy>
  <cp:revision>35</cp:revision>
  <dcterms:created xsi:type="dcterms:W3CDTF">2017-02-16T11:02:16Z</dcterms:created>
  <dcterms:modified xsi:type="dcterms:W3CDTF">2017-02-23T09:46:54Z</dcterms:modified>
</cp:coreProperties>
</file>